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59" r:id="rId5"/>
    <p:sldId id="260" r:id="rId6"/>
    <p:sldId id="261" r:id="rId7"/>
    <p:sldId id="262" r:id="rId8"/>
    <p:sldId id="263"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0605B0-AFA6-4F6C-8AF2-D4ABC0F26DA3}" type="datetimeFigureOut">
              <a:rPr lang="en-IN" smtClean="0"/>
              <a:t>22-06-2022</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92356AF9-2B7A-4E6B-BCA6-6593C2C16C36}" type="slidenum">
              <a:rPr lang="en-IN" smtClean="0"/>
              <a:t>‹#›</a:t>
            </a:fld>
            <a:endParaRPr lang="en-IN"/>
          </a:p>
        </p:txBody>
      </p:sp>
    </p:spTree>
    <p:extLst>
      <p:ext uri="{BB962C8B-B14F-4D97-AF65-F5344CB8AC3E}">
        <p14:creationId xmlns:p14="http://schemas.microsoft.com/office/powerpoint/2010/main" val="1229282565"/>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0605B0-AFA6-4F6C-8AF2-D4ABC0F26DA3}" type="datetimeFigureOut">
              <a:rPr lang="en-IN" smtClean="0"/>
              <a:t>22-06-2022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2356AF9-2B7A-4E6B-BCA6-6593C2C16C36}" type="slidenum">
              <a:rPr lang="en-IN" smtClean="0"/>
              <a:t>‹#›</a:t>
            </a:fld>
            <a:endParaRPr lang="en-IN"/>
          </a:p>
        </p:txBody>
      </p:sp>
    </p:spTree>
    <p:extLst>
      <p:ext uri="{BB962C8B-B14F-4D97-AF65-F5344CB8AC3E}">
        <p14:creationId xmlns:p14="http://schemas.microsoft.com/office/powerpoint/2010/main" val="3035086736"/>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0605B0-AFA6-4F6C-8AF2-D4ABC0F26DA3}" type="datetimeFigureOut">
              <a:rPr lang="en-IN" smtClean="0"/>
              <a:t>22-06-2022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356AF9-2B7A-4E6B-BCA6-6593C2C16C36}" type="slidenum">
              <a:rPr lang="en-IN" smtClean="0"/>
              <a:t>‹#›</a:t>
            </a:fld>
            <a:endParaRPr lang="en-IN"/>
          </a:p>
        </p:txBody>
      </p:sp>
    </p:spTree>
    <p:extLst>
      <p:ext uri="{BB962C8B-B14F-4D97-AF65-F5344CB8AC3E}">
        <p14:creationId xmlns:p14="http://schemas.microsoft.com/office/powerpoint/2010/main" val="1168629956"/>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0605B0-AFA6-4F6C-8AF2-D4ABC0F26DA3}" type="datetimeFigureOut">
              <a:rPr lang="en-IN" smtClean="0"/>
              <a:t>22-06-2022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356AF9-2B7A-4E6B-BCA6-6593C2C16C36}" type="slidenum">
              <a:rPr lang="en-IN" smtClean="0"/>
              <a:t>‹#›</a:t>
            </a:fld>
            <a:endParaRPr lang="en-IN"/>
          </a:p>
        </p:txBody>
      </p:sp>
    </p:spTree>
    <p:extLst>
      <p:ext uri="{BB962C8B-B14F-4D97-AF65-F5344CB8AC3E}">
        <p14:creationId xmlns:p14="http://schemas.microsoft.com/office/powerpoint/2010/main" val="769700733"/>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0605B0-AFA6-4F6C-8AF2-D4ABC0F26DA3}" type="datetimeFigureOut">
              <a:rPr lang="en-IN" smtClean="0"/>
              <a:t>22-06-2022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356AF9-2B7A-4E6B-BCA6-6593C2C16C36}" type="slidenum">
              <a:rPr lang="en-IN" smtClean="0"/>
              <a:t>‹#›</a:t>
            </a:fld>
            <a:endParaRPr lang="en-IN"/>
          </a:p>
        </p:txBody>
      </p:sp>
    </p:spTree>
    <p:extLst>
      <p:ext uri="{BB962C8B-B14F-4D97-AF65-F5344CB8AC3E}">
        <p14:creationId xmlns:p14="http://schemas.microsoft.com/office/powerpoint/2010/main" val="1086220714"/>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0605B0-AFA6-4F6C-8AF2-D4ABC0F26DA3}" type="datetimeFigureOut">
              <a:rPr lang="en-IN" smtClean="0"/>
              <a:t>22-06-2022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356AF9-2B7A-4E6B-BCA6-6593C2C16C36}" type="slidenum">
              <a:rPr lang="en-IN" smtClean="0"/>
              <a:t>‹#›</a:t>
            </a:fld>
            <a:endParaRPr lang="en-IN"/>
          </a:p>
        </p:txBody>
      </p:sp>
    </p:spTree>
    <p:extLst>
      <p:ext uri="{BB962C8B-B14F-4D97-AF65-F5344CB8AC3E}">
        <p14:creationId xmlns:p14="http://schemas.microsoft.com/office/powerpoint/2010/main" val="1046356417"/>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0605B0-AFA6-4F6C-8AF2-D4ABC0F26DA3}" type="datetimeFigureOut">
              <a:rPr lang="en-IN" smtClean="0"/>
              <a:t>22-06-2022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356AF9-2B7A-4E6B-BCA6-6593C2C16C36}" type="slidenum">
              <a:rPr lang="en-IN" smtClean="0"/>
              <a:t>‹#›</a:t>
            </a:fld>
            <a:endParaRPr lang="en-IN"/>
          </a:p>
        </p:txBody>
      </p:sp>
    </p:spTree>
    <p:extLst>
      <p:ext uri="{BB962C8B-B14F-4D97-AF65-F5344CB8AC3E}">
        <p14:creationId xmlns:p14="http://schemas.microsoft.com/office/powerpoint/2010/main" val="4091169651"/>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0605B0-AFA6-4F6C-8AF2-D4ABC0F26DA3}" type="datetimeFigureOut">
              <a:rPr lang="en-IN" smtClean="0"/>
              <a:t>22-06-2022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356AF9-2B7A-4E6B-BCA6-6593C2C16C36}" type="slidenum">
              <a:rPr lang="en-IN" smtClean="0"/>
              <a:t>‹#›</a:t>
            </a:fld>
            <a:endParaRPr lang="en-IN"/>
          </a:p>
        </p:txBody>
      </p:sp>
    </p:spTree>
    <p:extLst>
      <p:ext uri="{BB962C8B-B14F-4D97-AF65-F5344CB8AC3E}">
        <p14:creationId xmlns:p14="http://schemas.microsoft.com/office/powerpoint/2010/main" val="1851452008"/>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0605B0-AFA6-4F6C-8AF2-D4ABC0F26DA3}" type="datetimeFigureOut">
              <a:rPr lang="en-IN" smtClean="0"/>
              <a:t>22-06-2022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356AF9-2B7A-4E6B-BCA6-6593C2C16C36}" type="slidenum">
              <a:rPr lang="en-IN" smtClean="0"/>
              <a:t>‹#›</a:t>
            </a:fld>
            <a:endParaRPr lang="en-IN"/>
          </a:p>
        </p:txBody>
      </p:sp>
    </p:spTree>
    <p:extLst>
      <p:ext uri="{BB962C8B-B14F-4D97-AF65-F5344CB8AC3E}">
        <p14:creationId xmlns:p14="http://schemas.microsoft.com/office/powerpoint/2010/main" val="4092525899"/>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0605B0-AFA6-4F6C-8AF2-D4ABC0F26DA3}" type="datetimeFigureOut">
              <a:rPr lang="en-IN" smtClean="0"/>
              <a:t>22-06-2022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92356AF9-2B7A-4E6B-BCA6-6593C2C16C36}" type="slidenum">
              <a:rPr lang="en-IN" smtClean="0"/>
              <a:t>‹#›</a:t>
            </a:fld>
            <a:endParaRPr lang="en-IN"/>
          </a:p>
        </p:txBody>
      </p:sp>
    </p:spTree>
    <p:extLst>
      <p:ext uri="{BB962C8B-B14F-4D97-AF65-F5344CB8AC3E}">
        <p14:creationId xmlns:p14="http://schemas.microsoft.com/office/powerpoint/2010/main" val="1829741774"/>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0605B0-AFA6-4F6C-8AF2-D4ABC0F26DA3}" type="datetimeFigureOut">
              <a:rPr lang="en-IN" smtClean="0"/>
              <a:t>22-06-2022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356AF9-2B7A-4E6B-BCA6-6593C2C16C36}" type="slidenum">
              <a:rPr lang="en-IN" smtClean="0"/>
              <a:t>‹#›</a:t>
            </a:fld>
            <a:endParaRPr lang="en-IN"/>
          </a:p>
        </p:txBody>
      </p:sp>
    </p:spTree>
    <p:extLst>
      <p:ext uri="{BB962C8B-B14F-4D97-AF65-F5344CB8AC3E}">
        <p14:creationId xmlns:p14="http://schemas.microsoft.com/office/powerpoint/2010/main" val="2620266855"/>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0605B0-AFA6-4F6C-8AF2-D4ABC0F26DA3}" type="datetimeFigureOut">
              <a:rPr lang="en-IN" smtClean="0"/>
              <a:t>22-06-2022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2356AF9-2B7A-4E6B-BCA6-6593C2C16C36}" type="slidenum">
              <a:rPr lang="en-IN" smtClean="0"/>
              <a:t>‹#›</a:t>
            </a:fld>
            <a:endParaRPr lang="en-IN"/>
          </a:p>
        </p:txBody>
      </p:sp>
    </p:spTree>
    <p:extLst>
      <p:ext uri="{BB962C8B-B14F-4D97-AF65-F5344CB8AC3E}">
        <p14:creationId xmlns:p14="http://schemas.microsoft.com/office/powerpoint/2010/main" val="1321663598"/>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0605B0-AFA6-4F6C-8AF2-D4ABC0F26DA3}" type="datetimeFigureOut">
              <a:rPr lang="en-IN" smtClean="0"/>
              <a:t>22-06-2022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2356AF9-2B7A-4E6B-BCA6-6593C2C16C36}" type="slidenum">
              <a:rPr lang="en-IN" smtClean="0"/>
              <a:t>‹#›</a:t>
            </a:fld>
            <a:endParaRPr lang="en-IN"/>
          </a:p>
        </p:txBody>
      </p:sp>
    </p:spTree>
    <p:extLst>
      <p:ext uri="{BB962C8B-B14F-4D97-AF65-F5344CB8AC3E}">
        <p14:creationId xmlns:p14="http://schemas.microsoft.com/office/powerpoint/2010/main" val="670491071"/>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0605B0-AFA6-4F6C-8AF2-D4ABC0F26DA3}" type="datetimeFigureOut">
              <a:rPr lang="en-IN" smtClean="0"/>
              <a:t>22-06-2022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2356AF9-2B7A-4E6B-BCA6-6593C2C16C36}" type="slidenum">
              <a:rPr lang="en-IN" smtClean="0"/>
              <a:t>‹#›</a:t>
            </a:fld>
            <a:endParaRPr lang="en-IN"/>
          </a:p>
        </p:txBody>
      </p:sp>
    </p:spTree>
    <p:extLst>
      <p:ext uri="{BB962C8B-B14F-4D97-AF65-F5344CB8AC3E}">
        <p14:creationId xmlns:p14="http://schemas.microsoft.com/office/powerpoint/2010/main" val="2439257151"/>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0605B0-AFA6-4F6C-8AF2-D4ABC0F26DA3}" type="datetimeFigureOut">
              <a:rPr lang="en-IN" smtClean="0"/>
              <a:t>22-06-2022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2356AF9-2B7A-4E6B-BCA6-6593C2C16C36}" type="slidenum">
              <a:rPr lang="en-IN" smtClean="0"/>
              <a:t>‹#›</a:t>
            </a:fld>
            <a:endParaRPr lang="en-IN"/>
          </a:p>
        </p:txBody>
      </p:sp>
    </p:spTree>
    <p:extLst>
      <p:ext uri="{BB962C8B-B14F-4D97-AF65-F5344CB8AC3E}">
        <p14:creationId xmlns:p14="http://schemas.microsoft.com/office/powerpoint/2010/main" val="4004385659"/>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0605B0-AFA6-4F6C-8AF2-D4ABC0F26DA3}" type="datetimeFigureOut">
              <a:rPr lang="en-IN" smtClean="0"/>
              <a:t>22-06-2022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2356AF9-2B7A-4E6B-BCA6-6593C2C16C36}" type="slidenum">
              <a:rPr lang="en-IN" smtClean="0"/>
              <a:t>‹#›</a:t>
            </a:fld>
            <a:endParaRPr lang="en-IN"/>
          </a:p>
        </p:txBody>
      </p:sp>
    </p:spTree>
    <p:extLst>
      <p:ext uri="{BB962C8B-B14F-4D97-AF65-F5344CB8AC3E}">
        <p14:creationId xmlns:p14="http://schemas.microsoft.com/office/powerpoint/2010/main" val="291840864"/>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0605B0-AFA6-4F6C-8AF2-D4ABC0F26DA3}" type="datetimeFigureOut">
              <a:rPr lang="en-IN" smtClean="0"/>
              <a:t>22-06-2022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2356AF9-2B7A-4E6B-BCA6-6593C2C16C36}" type="slidenum">
              <a:rPr lang="en-IN" smtClean="0"/>
              <a:t>‹#›</a:t>
            </a:fld>
            <a:endParaRPr lang="en-IN"/>
          </a:p>
        </p:txBody>
      </p:sp>
    </p:spTree>
    <p:extLst>
      <p:ext uri="{BB962C8B-B14F-4D97-AF65-F5344CB8AC3E}">
        <p14:creationId xmlns:p14="http://schemas.microsoft.com/office/powerpoint/2010/main" val="2380378152"/>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A0605B0-AFA6-4F6C-8AF2-D4ABC0F26DA3}" type="datetimeFigureOut">
              <a:rPr lang="en-IN" smtClean="0"/>
              <a:t>22-06-2022</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2356AF9-2B7A-4E6B-BCA6-6593C2C16C36}" type="slidenum">
              <a:rPr lang="en-IN" smtClean="0"/>
              <a:t>‹#›</a:t>
            </a:fld>
            <a:endParaRPr lang="en-IN"/>
          </a:p>
        </p:txBody>
      </p:sp>
    </p:spTree>
    <p:extLst>
      <p:ext uri="{BB962C8B-B14F-4D97-AF65-F5344CB8AC3E}">
        <p14:creationId xmlns:p14="http://schemas.microsoft.com/office/powerpoint/2010/main" val="2138741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94BA-5A31-4532-B626-6646B7E77DC5}"/>
              </a:ext>
            </a:extLst>
          </p:cNvPr>
          <p:cNvSpPr>
            <a:spLocks noGrp="1"/>
          </p:cNvSpPr>
          <p:nvPr>
            <p:ph type="ctrTitle"/>
          </p:nvPr>
        </p:nvSpPr>
        <p:spPr>
          <a:xfrm>
            <a:off x="1417468" y="816744"/>
            <a:ext cx="9144000" cy="820029"/>
          </a:xfrm>
        </p:spPr>
        <p:txBody>
          <a:bodyPr>
            <a:normAutofit fontScale="90000"/>
          </a:bodyPr>
          <a:lstStyle/>
          <a:p>
            <a:pPr algn="ctr"/>
            <a:r>
              <a:rPr lang="en-US" dirty="0"/>
              <a:t>S</a:t>
            </a:r>
            <a:r>
              <a:rPr lang="en-US" sz="4000" dirty="0"/>
              <a:t>TUDENT</a:t>
            </a:r>
            <a:r>
              <a:rPr lang="en-US" dirty="0"/>
              <a:t> R</a:t>
            </a:r>
            <a:r>
              <a:rPr lang="en-US" sz="4000" dirty="0"/>
              <a:t>EGISTRATION </a:t>
            </a:r>
            <a:r>
              <a:rPr lang="en-US" dirty="0"/>
              <a:t>W</a:t>
            </a:r>
            <a:r>
              <a:rPr lang="en-US" sz="4000" dirty="0"/>
              <a:t>EBSITE</a:t>
            </a:r>
            <a:br>
              <a:rPr lang="en-US" sz="4000" dirty="0"/>
            </a:br>
            <a:r>
              <a:rPr lang="en-US" sz="2200" dirty="0">
                <a:latin typeface="Agency FB" panose="020B0503020202020204" pitchFamily="34" charset="0"/>
              </a:rPr>
              <a:t>Department of Computer Science and Technology</a:t>
            </a:r>
            <a:br>
              <a:rPr lang="en-IN" sz="1400" dirty="0"/>
            </a:br>
            <a:endParaRPr lang="en-IN" sz="4000" dirty="0"/>
          </a:p>
        </p:txBody>
      </p:sp>
      <p:sp>
        <p:nvSpPr>
          <p:cNvPr id="3" name="Subtitle 2">
            <a:extLst>
              <a:ext uri="{FF2B5EF4-FFF2-40B4-BE49-F238E27FC236}">
                <a16:creationId xmlns:a16="http://schemas.microsoft.com/office/drawing/2014/main" id="{1289A5A7-34F5-4667-B444-1838208E06D9}"/>
              </a:ext>
            </a:extLst>
          </p:cNvPr>
          <p:cNvSpPr>
            <a:spLocks noGrp="1"/>
          </p:cNvSpPr>
          <p:nvPr>
            <p:ph type="subTitle" idx="1"/>
          </p:nvPr>
        </p:nvSpPr>
        <p:spPr>
          <a:xfrm>
            <a:off x="1423385" y="3917272"/>
            <a:ext cx="10202557" cy="2324908"/>
          </a:xfrm>
        </p:spPr>
        <p:txBody>
          <a:bodyPr>
            <a:noAutofit/>
          </a:bodyPr>
          <a:lstStyle/>
          <a:p>
            <a:r>
              <a:rPr lang="en-US" sz="1200" dirty="0">
                <a:latin typeface="Copperplate Gothic Bold" panose="020E0705020206020404" pitchFamily="34" charset="0"/>
              </a:rPr>
              <a:t>Prepared By :</a:t>
            </a:r>
          </a:p>
          <a:p>
            <a:endParaRPr lang="en-US" sz="1200" dirty="0">
              <a:latin typeface="Copperplate Gothic Bold" panose="020E0705020206020404" pitchFamily="34" charset="0"/>
            </a:endParaRPr>
          </a:p>
          <a:p>
            <a:r>
              <a:rPr lang="en-US" sz="1200" dirty="0" err="1">
                <a:latin typeface="Copperplate Gothic Bold" panose="020E0705020206020404" pitchFamily="34" charset="0"/>
              </a:rPr>
              <a:t>Snehashis</a:t>
            </a:r>
            <a:r>
              <a:rPr lang="en-US" sz="1200" dirty="0">
                <a:latin typeface="Copperplate Gothic Bold" panose="020E0705020206020404" pitchFamily="34" charset="0"/>
              </a:rPr>
              <a:t> </a:t>
            </a:r>
            <a:r>
              <a:rPr lang="en-US" sz="1200" dirty="0" err="1">
                <a:latin typeface="Copperplate Gothic Bold" panose="020E0705020206020404" pitchFamily="34" charset="0"/>
              </a:rPr>
              <a:t>Sadhukhan</a:t>
            </a:r>
            <a:endParaRPr lang="en-US" sz="1200" dirty="0">
              <a:latin typeface="Copperplate Gothic Bold" panose="020E0705020206020404" pitchFamily="34" charset="0"/>
            </a:endParaRPr>
          </a:p>
          <a:p>
            <a:r>
              <a:rPr lang="en-US" sz="1200" dirty="0">
                <a:latin typeface="Copperplate Gothic Bold" panose="020E0705020206020404" pitchFamily="34" charset="0"/>
              </a:rPr>
              <a:t>Sourav Halder</a:t>
            </a:r>
          </a:p>
          <a:p>
            <a:r>
              <a:rPr lang="en-US" sz="1200" dirty="0" err="1">
                <a:latin typeface="Copperplate Gothic Bold" panose="020E0705020206020404" pitchFamily="34" charset="0"/>
              </a:rPr>
              <a:t>Avijit</a:t>
            </a:r>
            <a:r>
              <a:rPr lang="en-US" sz="1200" dirty="0">
                <a:latin typeface="Copperplate Gothic Bold" panose="020E0705020206020404" pitchFamily="34" charset="0"/>
              </a:rPr>
              <a:t> Biswas</a:t>
            </a:r>
          </a:p>
          <a:p>
            <a:r>
              <a:rPr lang="en-US" sz="1200" dirty="0">
                <a:latin typeface="Copperplate Gothic Bold" panose="020E0705020206020404" pitchFamily="34" charset="0"/>
              </a:rPr>
              <a:t>Kaniska Das</a:t>
            </a:r>
          </a:p>
          <a:p>
            <a:r>
              <a:rPr lang="en-US" sz="1200" dirty="0">
                <a:latin typeface="Copperplate Gothic Bold" panose="020E0705020206020404" pitchFamily="34" charset="0"/>
              </a:rPr>
              <a:t>Rabi Ghosh</a:t>
            </a:r>
          </a:p>
          <a:p>
            <a:r>
              <a:rPr lang="en-US" sz="1200" dirty="0">
                <a:latin typeface="Copperplate Gothic Bold" panose="020E0705020206020404" pitchFamily="34" charset="0"/>
              </a:rPr>
              <a:t>Tamal Paul</a:t>
            </a:r>
          </a:p>
          <a:p>
            <a:endParaRPr lang="en-US" sz="1200" dirty="0">
              <a:latin typeface="Copperplate Gothic Bold" panose="020E0705020206020404" pitchFamily="34" charset="0"/>
            </a:endParaRPr>
          </a:p>
          <a:p>
            <a:r>
              <a:rPr lang="en-US" sz="1200" dirty="0">
                <a:latin typeface="Copperplate Gothic Bold" panose="020E0705020206020404" pitchFamily="34" charset="0"/>
              </a:rPr>
              <a:t> </a:t>
            </a:r>
            <a:endParaRPr lang="en-IN" sz="1200" dirty="0">
              <a:latin typeface="Copperplate Gothic Bold" panose="020E0705020206020404" pitchFamily="34" charset="0"/>
            </a:endParaRPr>
          </a:p>
        </p:txBody>
      </p:sp>
      <p:pic>
        <p:nvPicPr>
          <p:cNvPr id="5" name="Picture 4">
            <a:extLst>
              <a:ext uri="{FF2B5EF4-FFF2-40B4-BE49-F238E27FC236}">
                <a16:creationId xmlns:a16="http://schemas.microsoft.com/office/drawing/2014/main" id="{4BB725F5-ED30-4F0D-A14A-B5AF0CA78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5302" y="2099985"/>
            <a:ext cx="4028332" cy="2092495"/>
          </a:xfrm>
          <a:prstGeom prst="rect">
            <a:avLst/>
          </a:prstGeom>
        </p:spPr>
      </p:pic>
    </p:spTree>
    <p:extLst>
      <p:ext uri="{BB962C8B-B14F-4D97-AF65-F5344CB8AC3E}">
        <p14:creationId xmlns:p14="http://schemas.microsoft.com/office/powerpoint/2010/main" val="3168541117"/>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131A-752F-4D9F-8092-D0DBA8443476}"/>
              </a:ext>
            </a:extLst>
          </p:cNvPr>
          <p:cNvSpPr>
            <a:spLocks noGrp="1"/>
          </p:cNvSpPr>
          <p:nvPr>
            <p:ph type="title"/>
          </p:nvPr>
        </p:nvSpPr>
        <p:spPr>
          <a:xfrm>
            <a:off x="1484312" y="685800"/>
            <a:ext cx="10018711" cy="5435082"/>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sz="8000" dirty="0">
                <a:solidFill>
                  <a:srgbClr val="002060"/>
                </a:solidFill>
                <a:latin typeface="Copperplate Gothic Bold" panose="020E0705020206020404" pitchFamily="34" charset="0"/>
              </a:rPr>
              <a:t>THANK YOU</a:t>
            </a:r>
            <a:endParaRPr lang="en-IN" sz="8000" dirty="0">
              <a:solidFill>
                <a:srgbClr val="002060"/>
              </a:solidFill>
              <a:latin typeface="Copperplate Gothic Bold" panose="020E0705020206020404" pitchFamily="34" charset="0"/>
            </a:endParaRPr>
          </a:p>
        </p:txBody>
      </p:sp>
    </p:spTree>
    <p:extLst>
      <p:ext uri="{BB962C8B-B14F-4D97-AF65-F5344CB8AC3E}">
        <p14:creationId xmlns:p14="http://schemas.microsoft.com/office/powerpoint/2010/main" val="2038615207"/>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E89B4-5BE9-435F-838B-64FF8A286062}"/>
              </a:ext>
            </a:extLst>
          </p:cNvPr>
          <p:cNvSpPr>
            <a:spLocks noGrp="1"/>
          </p:cNvSpPr>
          <p:nvPr>
            <p:ph type="title"/>
          </p:nvPr>
        </p:nvSpPr>
        <p:spPr>
          <a:xfrm>
            <a:off x="1632857" y="130629"/>
            <a:ext cx="9870166" cy="1007706"/>
          </a:xfrm>
          <a:ln>
            <a:noFill/>
          </a:ln>
          <a:effectLst>
            <a:outerShdw blurRad="50800" dist="38100" dir="2700000" algn="tl"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sz="4800" dirty="0">
                <a:solidFill>
                  <a:srgbClr val="002060"/>
                </a:solidFill>
                <a:latin typeface="Copperplate Gothic Bold" panose="020E0705020206020404" pitchFamily="34" charset="0"/>
              </a:rPr>
              <a:t>INTRODUCTION</a:t>
            </a:r>
            <a:endParaRPr lang="en-IN" sz="4800" dirty="0">
              <a:solidFill>
                <a:srgbClr val="002060"/>
              </a:solidFill>
              <a:latin typeface="Copperplate Gothic Bold" panose="020E0705020206020404" pitchFamily="34" charset="0"/>
            </a:endParaRPr>
          </a:p>
        </p:txBody>
      </p:sp>
      <p:sp>
        <p:nvSpPr>
          <p:cNvPr id="3" name="Content Placeholder 2">
            <a:extLst>
              <a:ext uri="{FF2B5EF4-FFF2-40B4-BE49-F238E27FC236}">
                <a16:creationId xmlns:a16="http://schemas.microsoft.com/office/drawing/2014/main" id="{24B6469B-2CDC-41A5-8040-A72E50410074}"/>
              </a:ext>
            </a:extLst>
          </p:cNvPr>
          <p:cNvSpPr>
            <a:spLocks noGrp="1"/>
          </p:cNvSpPr>
          <p:nvPr>
            <p:ph idx="1"/>
          </p:nvPr>
        </p:nvSpPr>
        <p:spPr>
          <a:xfrm>
            <a:off x="1484309" y="1881342"/>
            <a:ext cx="10018713" cy="4252404"/>
          </a:xfrm>
        </p:spPr>
        <p:txBody>
          <a:bodyPr>
            <a:normAutofit fontScale="92500" lnSpcReduction="10000"/>
          </a:bodyPr>
          <a:lstStyle/>
          <a:p>
            <a:pPr marL="0" indent="0" algn="just">
              <a:lnSpc>
                <a:spcPct val="210000"/>
              </a:lnSpc>
              <a:buNone/>
            </a:pPr>
            <a:r>
              <a:rPr lang="en-IN" sz="1800" i="1" dirty="0">
                <a:solidFill>
                  <a:srgbClr val="000000"/>
                </a:solidFill>
                <a:effectLst/>
                <a:latin typeface="Bookman Old Style" panose="02050604050505020204" pitchFamily="18" charset="0"/>
                <a:ea typeface="Calibri" panose="020F0502020204030204" pitchFamily="34" charset="0"/>
              </a:rPr>
              <a:t>The Student Registration Website is a web-based portal developed in XAMPP Server. It can be used by educational institutes or colleges to maintain the records of students easily who are registering with their details for admission in the colleges and schools. This Project consists of five functional webpages: an enhanced Personal Details Input, Academic Details Input, Searching and modifying Personal data, Searching and modifying Academic data and the last one is Printing Student's Registration Certificate. The project provides facilities like registration and profile creation of students thus reducing paperwork and automating the record generation process in an educational institution. </a:t>
            </a:r>
            <a:endParaRPr lang="en-IN" i="1" dirty="0">
              <a:latin typeface="Bookman Old Style" panose="02050604050505020204" pitchFamily="18" charset="0"/>
            </a:endParaRPr>
          </a:p>
        </p:txBody>
      </p:sp>
    </p:spTree>
    <p:extLst>
      <p:ext uri="{BB962C8B-B14F-4D97-AF65-F5344CB8AC3E}">
        <p14:creationId xmlns:p14="http://schemas.microsoft.com/office/powerpoint/2010/main" val="4157935003"/>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A2DBC-791D-43D0-A539-C24E4C31B3D3}"/>
              </a:ext>
            </a:extLst>
          </p:cNvPr>
          <p:cNvSpPr>
            <a:spLocks noGrp="1"/>
          </p:cNvSpPr>
          <p:nvPr>
            <p:ph type="title"/>
          </p:nvPr>
        </p:nvSpPr>
        <p:spPr>
          <a:xfrm>
            <a:off x="1885528" y="195942"/>
            <a:ext cx="5056447" cy="718457"/>
          </a:xfrm>
          <a:ln>
            <a:noFill/>
          </a:ln>
          <a:effectLst>
            <a:outerShdw blurRad="50800" dist="38100" dir="2700000" algn="tl"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sz="3600" dirty="0">
                <a:solidFill>
                  <a:srgbClr val="002060"/>
                </a:solidFill>
                <a:latin typeface="Copperplate Gothic Bold" panose="020E0705020206020404" pitchFamily="34" charset="0"/>
              </a:rPr>
              <a:t>Personal Details</a:t>
            </a:r>
            <a:endParaRPr lang="en-IN" sz="3600" dirty="0">
              <a:solidFill>
                <a:srgbClr val="002060"/>
              </a:solidFill>
              <a:latin typeface="Copperplate Gothic Bold" panose="020E0705020206020404" pitchFamily="34" charset="0"/>
            </a:endParaRPr>
          </a:p>
        </p:txBody>
      </p:sp>
      <p:pic>
        <p:nvPicPr>
          <p:cNvPr id="6" name="Content Placeholder 5">
            <a:extLst>
              <a:ext uri="{FF2B5EF4-FFF2-40B4-BE49-F238E27FC236}">
                <a16:creationId xmlns:a16="http://schemas.microsoft.com/office/drawing/2014/main" id="{3764B861-CCFA-40C9-BD84-02940C4F7E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5424" y="989424"/>
            <a:ext cx="3549650" cy="2323193"/>
          </a:xfrm>
        </p:spPr>
      </p:pic>
      <p:sp>
        <p:nvSpPr>
          <p:cNvPr id="4" name="Text Placeholder 3">
            <a:extLst>
              <a:ext uri="{FF2B5EF4-FFF2-40B4-BE49-F238E27FC236}">
                <a16:creationId xmlns:a16="http://schemas.microsoft.com/office/drawing/2014/main" id="{7A88A58F-9A57-4D4A-BDEC-F59171AD9F41}"/>
              </a:ext>
            </a:extLst>
          </p:cNvPr>
          <p:cNvSpPr>
            <a:spLocks noGrp="1"/>
          </p:cNvSpPr>
          <p:nvPr>
            <p:ph type="body" sz="half" idx="2"/>
          </p:nvPr>
        </p:nvSpPr>
        <p:spPr>
          <a:xfrm>
            <a:off x="1698917" y="1278165"/>
            <a:ext cx="5056447" cy="5075852"/>
          </a:xfrm>
        </p:spPr>
        <p:txBody>
          <a:bodyPr>
            <a:normAutofit/>
          </a:bodyPr>
          <a:lstStyle/>
          <a:p>
            <a:pPr marL="285750" indent="-285750" algn="l">
              <a:buFont typeface="Wingdings" panose="05000000000000000000" pitchFamily="2" charset="2"/>
              <a:buChar char="Ø"/>
            </a:pPr>
            <a:r>
              <a:rPr lang="en-US" sz="1900" i="1" dirty="0">
                <a:latin typeface="Bookman Old Style" panose="02050604050505020204" pitchFamily="18" charset="0"/>
              </a:rPr>
              <a:t>This webpage has been developed with HTML, CSS and JavaScript.</a:t>
            </a:r>
          </a:p>
          <a:p>
            <a:pPr marL="285750" indent="-285750">
              <a:buFont typeface="Wingdings" panose="05000000000000000000" pitchFamily="2" charset="2"/>
              <a:buChar char="Ø"/>
            </a:pPr>
            <a:endParaRPr lang="en-US" sz="1900" i="1" dirty="0">
              <a:latin typeface="Bookman Old Style" panose="02050604050505020204" pitchFamily="18" charset="0"/>
            </a:endParaRPr>
          </a:p>
          <a:p>
            <a:pPr marL="285750" indent="-285750" algn="l">
              <a:buFont typeface="Wingdings" panose="05000000000000000000" pitchFamily="2" charset="2"/>
              <a:buChar char="Ø"/>
            </a:pPr>
            <a:r>
              <a:rPr lang="en-US" sz="1900" i="1" dirty="0">
                <a:latin typeface="Bookman Old Style" panose="02050604050505020204" pitchFamily="18" charset="0"/>
              </a:rPr>
              <a:t> Several personal data are to be asked from the user.</a:t>
            </a:r>
          </a:p>
          <a:p>
            <a:pPr marL="285750" indent="-285750" algn="l">
              <a:buFont typeface="Wingdings" panose="05000000000000000000" pitchFamily="2" charset="2"/>
              <a:buChar char="Ø"/>
            </a:pPr>
            <a:endParaRPr lang="en-US" sz="1900" i="1" dirty="0">
              <a:latin typeface="Bookman Old Style" panose="02050604050505020204" pitchFamily="18" charset="0"/>
            </a:endParaRPr>
          </a:p>
          <a:p>
            <a:pPr marL="285750" indent="-285750" algn="l">
              <a:buFont typeface="Wingdings" panose="05000000000000000000" pitchFamily="2" charset="2"/>
              <a:buChar char="Ø"/>
            </a:pPr>
            <a:r>
              <a:rPr lang="en-US" sz="1900" i="1" dirty="0">
                <a:latin typeface="Bookman Old Style" panose="02050604050505020204" pitchFamily="18" charset="0"/>
              </a:rPr>
              <a:t> The data includes Name, Address, Gender, Student’s phone, Father’s name, Mother’s name, Guardian’s phone, H.S. Registration number, Landmark, Date of Birth.</a:t>
            </a:r>
          </a:p>
          <a:p>
            <a:pPr marL="285750" indent="-285750" algn="l">
              <a:buFont typeface="Wingdings" panose="05000000000000000000" pitchFamily="2" charset="2"/>
              <a:buChar char="Ø"/>
            </a:pPr>
            <a:endParaRPr lang="en-US" sz="1900" i="1" dirty="0">
              <a:latin typeface="Bookman Old Style" panose="02050604050505020204" pitchFamily="18" charset="0"/>
            </a:endParaRPr>
          </a:p>
          <a:p>
            <a:pPr marL="285750" indent="-285750" algn="l">
              <a:buFont typeface="Wingdings" panose="05000000000000000000" pitchFamily="2" charset="2"/>
              <a:buChar char="Ø"/>
            </a:pPr>
            <a:r>
              <a:rPr lang="en-US" sz="1900" i="1" dirty="0">
                <a:latin typeface="Bookman Old Style" panose="02050604050505020204" pitchFamily="18" charset="0"/>
              </a:rPr>
              <a:t> After clicking Submit button, all data would be uploaded to the Database. </a:t>
            </a:r>
            <a:endParaRPr lang="en-IN" sz="1900" i="1" dirty="0">
              <a:latin typeface="Bookman Old Style" panose="02050604050505020204" pitchFamily="18" charset="0"/>
            </a:endParaRPr>
          </a:p>
          <a:p>
            <a:endParaRPr lang="en-IN" dirty="0"/>
          </a:p>
        </p:txBody>
      </p:sp>
      <p:pic>
        <p:nvPicPr>
          <p:cNvPr id="8" name="Picture 7">
            <a:extLst>
              <a:ext uri="{FF2B5EF4-FFF2-40B4-BE49-F238E27FC236}">
                <a16:creationId xmlns:a16="http://schemas.microsoft.com/office/drawing/2014/main" id="{1D7B1764-B651-4497-B5FB-F090AEFF9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5424" y="4030824"/>
            <a:ext cx="3549650" cy="2323193"/>
          </a:xfrm>
          <a:prstGeom prst="rect">
            <a:avLst/>
          </a:prstGeom>
        </p:spPr>
      </p:pic>
    </p:spTree>
    <p:extLst>
      <p:ext uri="{BB962C8B-B14F-4D97-AF65-F5344CB8AC3E}">
        <p14:creationId xmlns:p14="http://schemas.microsoft.com/office/powerpoint/2010/main" val="2176055635"/>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8B839-7382-4D4C-9168-D0721FBC9309}"/>
              </a:ext>
            </a:extLst>
          </p:cNvPr>
          <p:cNvSpPr>
            <a:spLocks noGrp="1"/>
          </p:cNvSpPr>
          <p:nvPr>
            <p:ph type="title"/>
          </p:nvPr>
        </p:nvSpPr>
        <p:spPr>
          <a:xfrm>
            <a:off x="1810883" y="233265"/>
            <a:ext cx="5308374" cy="746449"/>
          </a:xfrm>
          <a:ln>
            <a:noFill/>
          </a:ln>
          <a:effectLst>
            <a:outerShdw blurRad="50800" dist="38100" dir="2700000" algn="tl"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Autofit/>
          </a:bodyPr>
          <a:lstStyle/>
          <a:p>
            <a:r>
              <a:rPr lang="en-US" sz="3600" dirty="0">
                <a:solidFill>
                  <a:srgbClr val="002060"/>
                </a:solidFill>
                <a:latin typeface="Copperplate Gothic Bold" panose="020E0705020206020404" pitchFamily="34" charset="0"/>
              </a:rPr>
              <a:t>Academic Details</a:t>
            </a:r>
            <a:endParaRPr lang="en-IN" sz="3600" dirty="0">
              <a:solidFill>
                <a:srgbClr val="002060"/>
              </a:solidFill>
              <a:latin typeface="Copperplate Gothic Bold" panose="020E0705020206020404" pitchFamily="34" charset="0"/>
            </a:endParaRPr>
          </a:p>
        </p:txBody>
      </p:sp>
      <p:pic>
        <p:nvPicPr>
          <p:cNvPr id="6" name="Content Placeholder 5">
            <a:extLst>
              <a:ext uri="{FF2B5EF4-FFF2-40B4-BE49-F238E27FC236}">
                <a16:creationId xmlns:a16="http://schemas.microsoft.com/office/drawing/2014/main" id="{B2CD84F4-1D0E-43F0-8381-AD282ECF3F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54605" y="1124469"/>
            <a:ext cx="3548063" cy="2150575"/>
          </a:xfrm>
        </p:spPr>
      </p:pic>
      <p:sp>
        <p:nvSpPr>
          <p:cNvPr id="4" name="Text Placeholder 3">
            <a:extLst>
              <a:ext uri="{FF2B5EF4-FFF2-40B4-BE49-F238E27FC236}">
                <a16:creationId xmlns:a16="http://schemas.microsoft.com/office/drawing/2014/main" id="{C4173D0B-2651-477B-85C5-8822BA240033}"/>
              </a:ext>
            </a:extLst>
          </p:cNvPr>
          <p:cNvSpPr>
            <a:spLocks noGrp="1"/>
          </p:cNvSpPr>
          <p:nvPr>
            <p:ph type="body" sz="half" idx="2"/>
          </p:nvPr>
        </p:nvSpPr>
        <p:spPr>
          <a:xfrm>
            <a:off x="1484312" y="1296955"/>
            <a:ext cx="5411010" cy="5327780"/>
          </a:xfrm>
        </p:spPr>
        <p:txBody>
          <a:bodyPr>
            <a:normAutofit/>
          </a:bodyPr>
          <a:lstStyle/>
          <a:p>
            <a:pPr marL="285750" indent="-285750" algn="l">
              <a:buFont typeface="Wingdings" panose="05000000000000000000" pitchFamily="2" charset="2"/>
              <a:buChar char="Ø"/>
            </a:pPr>
            <a:r>
              <a:rPr lang="en-US" sz="2000" i="1" dirty="0">
                <a:latin typeface="Bookman Old Style" panose="02050604050505020204" pitchFamily="18" charset="0"/>
              </a:rPr>
              <a:t>This webpage has been developed with HTML, CSS and JavaScript.</a:t>
            </a:r>
          </a:p>
          <a:p>
            <a:pPr marL="285750" indent="-285750">
              <a:buFont typeface="Wingdings" panose="05000000000000000000" pitchFamily="2" charset="2"/>
              <a:buChar char="Ø"/>
            </a:pPr>
            <a:endParaRPr lang="en-US" sz="2000" i="1" dirty="0">
              <a:latin typeface="Bookman Old Style" panose="02050604050505020204" pitchFamily="18" charset="0"/>
            </a:endParaRPr>
          </a:p>
          <a:p>
            <a:pPr marL="285750" indent="-285750" algn="l">
              <a:buFont typeface="Wingdings" panose="05000000000000000000" pitchFamily="2" charset="2"/>
              <a:buChar char="Ø"/>
            </a:pPr>
            <a:r>
              <a:rPr lang="en-US" sz="2000" i="1" dirty="0">
                <a:latin typeface="Bookman Old Style" panose="02050604050505020204" pitchFamily="18" charset="0"/>
              </a:rPr>
              <a:t> Several academic details data are to be asked from the user.</a:t>
            </a:r>
          </a:p>
          <a:p>
            <a:pPr marL="285750" indent="-285750" algn="l">
              <a:buFont typeface="Wingdings" panose="05000000000000000000" pitchFamily="2" charset="2"/>
              <a:buChar char="Ø"/>
            </a:pPr>
            <a:endParaRPr lang="en-US" sz="2000" i="1" dirty="0">
              <a:latin typeface="Bookman Old Style" panose="02050604050505020204" pitchFamily="18" charset="0"/>
            </a:endParaRPr>
          </a:p>
          <a:p>
            <a:pPr marL="285750" indent="-285750" algn="l">
              <a:buFont typeface="Wingdings" panose="05000000000000000000" pitchFamily="2" charset="2"/>
              <a:buChar char="Ø"/>
            </a:pPr>
            <a:r>
              <a:rPr lang="en-US" sz="2000" i="1" dirty="0">
                <a:latin typeface="Bookman Old Style" panose="02050604050505020204" pitchFamily="18" charset="0"/>
              </a:rPr>
              <a:t> The details include H.S. Regno. , Year of  passing, School, Board (10</a:t>
            </a:r>
            <a:r>
              <a:rPr lang="en-US" sz="2000" i="1" baseline="30000" dirty="0">
                <a:latin typeface="Bookman Old Style" panose="02050604050505020204" pitchFamily="18" charset="0"/>
              </a:rPr>
              <a:t>th</a:t>
            </a:r>
            <a:r>
              <a:rPr lang="en-US" sz="2000" i="1" dirty="0">
                <a:latin typeface="Bookman Old Style" panose="02050604050505020204" pitchFamily="18" charset="0"/>
              </a:rPr>
              <a:t> &amp;12</a:t>
            </a:r>
            <a:r>
              <a:rPr lang="en-US" sz="2000" i="1" baseline="30000" dirty="0">
                <a:latin typeface="Bookman Old Style" panose="02050604050505020204" pitchFamily="18" charset="0"/>
              </a:rPr>
              <a:t>th</a:t>
            </a:r>
            <a:r>
              <a:rPr lang="en-US" sz="2000" i="1" dirty="0">
                <a:latin typeface="Bookman Old Style" panose="02050604050505020204" pitchFamily="18" charset="0"/>
              </a:rPr>
              <a:t>), 10</a:t>
            </a:r>
            <a:r>
              <a:rPr lang="en-US" sz="2000" i="1" baseline="30000" dirty="0">
                <a:latin typeface="Bookman Old Style" panose="02050604050505020204" pitchFamily="18" charset="0"/>
              </a:rPr>
              <a:t>th</a:t>
            </a:r>
            <a:r>
              <a:rPr lang="en-US" sz="2000" i="1" dirty="0">
                <a:latin typeface="Bookman Old Style" panose="02050604050505020204" pitchFamily="18" charset="0"/>
              </a:rPr>
              <a:t> Percentage and subject marks of class 12</a:t>
            </a:r>
          </a:p>
          <a:p>
            <a:pPr algn="l"/>
            <a:endParaRPr lang="en-US" sz="2000" i="1" dirty="0">
              <a:latin typeface="Bookman Old Style" panose="02050604050505020204" pitchFamily="18" charset="0"/>
            </a:endParaRPr>
          </a:p>
          <a:p>
            <a:pPr marL="285750" indent="-285750" algn="l">
              <a:buFont typeface="Wingdings" panose="05000000000000000000" pitchFamily="2" charset="2"/>
              <a:buChar char="Ø"/>
            </a:pPr>
            <a:r>
              <a:rPr lang="en-US" sz="2000" i="1" dirty="0">
                <a:latin typeface="Bookman Old Style" panose="02050604050505020204" pitchFamily="18" charset="0"/>
              </a:rPr>
              <a:t> After clicking Submit button, all data would be uploaded to the Database. </a:t>
            </a:r>
            <a:endParaRPr lang="en-IN" sz="2000" i="1" dirty="0">
              <a:latin typeface="Bookman Old Style" panose="02050604050505020204" pitchFamily="18" charset="0"/>
            </a:endParaRPr>
          </a:p>
          <a:p>
            <a:endParaRPr lang="en-IN" dirty="0"/>
          </a:p>
        </p:txBody>
      </p:sp>
      <p:pic>
        <p:nvPicPr>
          <p:cNvPr id="8" name="Picture 7">
            <a:extLst>
              <a:ext uri="{FF2B5EF4-FFF2-40B4-BE49-F238E27FC236}">
                <a16:creationId xmlns:a16="http://schemas.microsoft.com/office/drawing/2014/main" id="{597AC14C-1C86-4920-97AA-A362DE59F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604" y="3937518"/>
            <a:ext cx="3548063" cy="2150575"/>
          </a:xfrm>
          <a:prstGeom prst="rect">
            <a:avLst/>
          </a:prstGeom>
        </p:spPr>
      </p:pic>
    </p:spTree>
    <p:extLst>
      <p:ext uri="{BB962C8B-B14F-4D97-AF65-F5344CB8AC3E}">
        <p14:creationId xmlns:p14="http://schemas.microsoft.com/office/powerpoint/2010/main" val="1555925288"/>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21109-55A2-4F0F-BEF7-AB28918FE91D}"/>
              </a:ext>
            </a:extLst>
          </p:cNvPr>
          <p:cNvSpPr>
            <a:spLocks noGrp="1"/>
          </p:cNvSpPr>
          <p:nvPr>
            <p:ph type="title"/>
          </p:nvPr>
        </p:nvSpPr>
        <p:spPr>
          <a:xfrm>
            <a:off x="2072140" y="233266"/>
            <a:ext cx="5093770" cy="1184987"/>
          </a:xfrm>
          <a:ln>
            <a:noFill/>
          </a:ln>
          <a:effectLst>
            <a:outerShdw blurRad="50800" dist="38100" dir="2700000" algn="tl"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Autofit/>
          </a:bodyPr>
          <a:lstStyle/>
          <a:p>
            <a:r>
              <a:rPr lang="en-US" sz="3600" dirty="0">
                <a:solidFill>
                  <a:srgbClr val="002060"/>
                </a:solidFill>
                <a:latin typeface="Copperplate Gothic Bold" panose="020E0705020206020404" pitchFamily="34" charset="0"/>
              </a:rPr>
              <a:t>Search and Modify Personal Details</a:t>
            </a:r>
            <a:endParaRPr lang="en-IN" sz="3600" dirty="0">
              <a:solidFill>
                <a:srgbClr val="002060"/>
              </a:solidFill>
              <a:latin typeface="Copperplate Gothic Bold" panose="020E0705020206020404" pitchFamily="34" charset="0"/>
            </a:endParaRPr>
          </a:p>
        </p:txBody>
      </p:sp>
      <p:pic>
        <p:nvPicPr>
          <p:cNvPr id="6" name="Content Placeholder 5">
            <a:extLst>
              <a:ext uri="{FF2B5EF4-FFF2-40B4-BE49-F238E27FC236}">
                <a16:creationId xmlns:a16="http://schemas.microsoft.com/office/drawing/2014/main" id="{9CD4A930-FB99-431C-9981-517C2231F2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51102" y="2474483"/>
            <a:ext cx="3851923" cy="2358775"/>
          </a:xfrm>
        </p:spPr>
      </p:pic>
      <p:sp>
        <p:nvSpPr>
          <p:cNvPr id="4" name="Text Placeholder 3">
            <a:extLst>
              <a:ext uri="{FF2B5EF4-FFF2-40B4-BE49-F238E27FC236}">
                <a16:creationId xmlns:a16="http://schemas.microsoft.com/office/drawing/2014/main" id="{5E50403C-381A-41EA-A0F5-0464EE25BE3B}"/>
              </a:ext>
            </a:extLst>
          </p:cNvPr>
          <p:cNvSpPr>
            <a:spLocks noGrp="1"/>
          </p:cNvSpPr>
          <p:nvPr>
            <p:ph type="body" sz="half" idx="2"/>
          </p:nvPr>
        </p:nvSpPr>
        <p:spPr>
          <a:xfrm>
            <a:off x="1632856" y="1519333"/>
            <a:ext cx="5533053" cy="5105401"/>
          </a:xfrm>
        </p:spPr>
        <p:txBody>
          <a:bodyPr>
            <a:normAutofit/>
          </a:bodyPr>
          <a:lstStyle/>
          <a:p>
            <a:pPr marL="285750" indent="-285750" algn="l">
              <a:buFont typeface="Wingdings" panose="05000000000000000000" pitchFamily="2" charset="2"/>
              <a:buChar char="Ø"/>
            </a:pPr>
            <a:r>
              <a:rPr lang="en-US" sz="1800" i="1" dirty="0">
                <a:latin typeface="Bookman Old Style" panose="02050604050505020204" pitchFamily="18" charset="0"/>
              </a:rPr>
              <a:t>This webpage has been developed with HTML, CSS and JavaScript.</a:t>
            </a:r>
          </a:p>
          <a:p>
            <a:pPr marL="285750" indent="-285750">
              <a:buFont typeface="Wingdings" panose="05000000000000000000" pitchFamily="2" charset="2"/>
              <a:buChar char="Ø"/>
            </a:pPr>
            <a:endParaRPr lang="en-US" sz="1800" i="1" dirty="0">
              <a:latin typeface="Bookman Old Style" panose="02050604050505020204" pitchFamily="18" charset="0"/>
            </a:endParaRPr>
          </a:p>
          <a:p>
            <a:pPr marL="285750" indent="-285750" algn="l">
              <a:buFont typeface="Wingdings" panose="05000000000000000000" pitchFamily="2" charset="2"/>
              <a:buChar char="Ø"/>
            </a:pPr>
            <a:r>
              <a:rPr lang="en-US" sz="1800" i="1" dirty="0">
                <a:latin typeface="Bookman Old Style" panose="02050604050505020204" pitchFamily="18" charset="0"/>
              </a:rPr>
              <a:t> This webpage has been designed to search the personal details and update them in case of any errors at the previous stage.</a:t>
            </a:r>
          </a:p>
          <a:p>
            <a:pPr marL="285750" indent="-285750" algn="l">
              <a:buFont typeface="Wingdings" panose="05000000000000000000" pitchFamily="2" charset="2"/>
              <a:buChar char="Ø"/>
            </a:pPr>
            <a:endParaRPr lang="en-US" sz="1800" i="1" dirty="0">
              <a:latin typeface="Bookman Old Style" panose="02050604050505020204" pitchFamily="18" charset="0"/>
            </a:endParaRPr>
          </a:p>
          <a:p>
            <a:pPr marL="285750" indent="-285750" algn="l">
              <a:buFont typeface="Wingdings" panose="05000000000000000000" pitchFamily="2" charset="2"/>
              <a:buChar char="Ø"/>
            </a:pPr>
            <a:r>
              <a:rPr lang="en-US" sz="1800" i="1" dirty="0">
                <a:latin typeface="Bookman Old Style" panose="02050604050505020204" pitchFamily="18" charset="0"/>
              </a:rPr>
              <a:t> The data required at the time of searching personal details is only the H.S. REGNO.</a:t>
            </a:r>
          </a:p>
          <a:p>
            <a:pPr algn="l"/>
            <a:endParaRPr lang="en-US" sz="1800" i="1" dirty="0">
              <a:latin typeface="Bookman Old Style" panose="02050604050505020204" pitchFamily="18" charset="0"/>
            </a:endParaRPr>
          </a:p>
          <a:p>
            <a:pPr marL="285750" indent="-285750" algn="l">
              <a:buFont typeface="Wingdings" panose="05000000000000000000" pitchFamily="2" charset="2"/>
              <a:buChar char="Ø"/>
            </a:pPr>
            <a:r>
              <a:rPr lang="en-US" sz="1800" i="1" dirty="0">
                <a:latin typeface="Bookman Old Style" panose="02050604050505020204" pitchFamily="18" charset="0"/>
              </a:rPr>
              <a:t> After clicking Search button, all personal data would be shown in screen, after changing the values the user required to click Modify Data to update data in Database.</a:t>
            </a:r>
            <a:endParaRPr lang="en-IN" sz="1800" dirty="0"/>
          </a:p>
        </p:txBody>
      </p:sp>
    </p:spTree>
    <p:extLst>
      <p:ext uri="{BB962C8B-B14F-4D97-AF65-F5344CB8AC3E}">
        <p14:creationId xmlns:p14="http://schemas.microsoft.com/office/powerpoint/2010/main" val="1906202521"/>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7156-D196-4AB8-8915-73C6331DF549}"/>
              </a:ext>
            </a:extLst>
          </p:cNvPr>
          <p:cNvSpPr>
            <a:spLocks noGrp="1"/>
          </p:cNvSpPr>
          <p:nvPr>
            <p:ph type="title"/>
          </p:nvPr>
        </p:nvSpPr>
        <p:spPr>
          <a:xfrm>
            <a:off x="2015412" y="251928"/>
            <a:ext cx="5337110" cy="1166326"/>
          </a:xfrm>
          <a:ln>
            <a:noFill/>
          </a:ln>
          <a:effectLst>
            <a:outerShdw blurRad="50800" dist="38100" dir="2700000" algn="tl"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Autofit/>
          </a:bodyPr>
          <a:lstStyle/>
          <a:p>
            <a:r>
              <a:rPr lang="en-US" sz="3600" dirty="0">
                <a:solidFill>
                  <a:srgbClr val="002060"/>
                </a:solidFill>
                <a:latin typeface="Copperplate Gothic Bold" panose="020E0705020206020404" pitchFamily="34" charset="0"/>
              </a:rPr>
              <a:t>Search and Modify Academic Details</a:t>
            </a:r>
            <a:endParaRPr lang="en-IN" sz="3600" dirty="0"/>
          </a:p>
        </p:txBody>
      </p:sp>
      <p:pic>
        <p:nvPicPr>
          <p:cNvPr id="6" name="Content Placeholder 5">
            <a:extLst>
              <a:ext uri="{FF2B5EF4-FFF2-40B4-BE49-F238E27FC236}">
                <a16:creationId xmlns:a16="http://schemas.microsoft.com/office/drawing/2014/main" id="{5FB364AD-67F1-4907-926C-A0FB014C35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72035" y="2460179"/>
            <a:ext cx="3747213" cy="2363747"/>
          </a:xfrm>
        </p:spPr>
      </p:pic>
      <p:sp>
        <p:nvSpPr>
          <p:cNvPr id="4" name="Text Placeholder 3">
            <a:extLst>
              <a:ext uri="{FF2B5EF4-FFF2-40B4-BE49-F238E27FC236}">
                <a16:creationId xmlns:a16="http://schemas.microsoft.com/office/drawing/2014/main" id="{BFFC9D0A-1083-4AB5-BC1C-6AF8500E2F86}"/>
              </a:ext>
            </a:extLst>
          </p:cNvPr>
          <p:cNvSpPr>
            <a:spLocks noGrp="1"/>
          </p:cNvSpPr>
          <p:nvPr>
            <p:ph type="body" sz="half" idx="2"/>
          </p:nvPr>
        </p:nvSpPr>
        <p:spPr>
          <a:xfrm>
            <a:off x="1558212" y="1418253"/>
            <a:ext cx="5980923" cy="5467738"/>
          </a:xfrm>
        </p:spPr>
        <p:txBody>
          <a:bodyPr/>
          <a:lstStyle/>
          <a:p>
            <a:pPr marL="285750" indent="-285750" algn="l">
              <a:buFont typeface="Wingdings" panose="05000000000000000000" pitchFamily="2" charset="2"/>
              <a:buChar char="Ø"/>
            </a:pPr>
            <a:r>
              <a:rPr lang="en-US" sz="1800" i="1" dirty="0">
                <a:latin typeface="Bookman Old Style" panose="02050604050505020204" pitchFamily="18" charset="0"/>
              </a:rPr>
              <a:t>This webpage has been developed with HTML, CSS and JavaScript.</a:t>
            </a:r>
          </a:p>
          <a:p>
            <a:pPr marL="285750" indent="-285750">
              <a:buFont typeface="Wingdings" panose="05000000000000000000" pitchFamily="2" charset="2"/>
              <a:buChar char="Ø"/>
            </a:pPr>
            <a:endParaRPr lang="en-US" sz="1800" i="1" dirty="0">
              <a:latin typeface="Bookman Old Style" panose="02050604050505020204" pitchFamily="18" charset="0"/>
            </a:endParaRPr>
          </a:p>
          <a:p>
            <a:pPr marL="285750" indent="-285750" algn="l">
              <a:buFont typeface="Wingdings" panose="05000000000000000000" pitchFamily="2" charset="2"/>
              <a:buChar char="Ø"/>
            </a:pPr>
            <a:r>
              <a:rPr lang="en-US" sz="1800" i="1" dirty="0">
                <a:latin typeface="Bookman Old Style" panose="02050604050505020204" pitchFamily="18" charset="0"/>
              </a:rPr>
              <a:t> This webpage has been designed to search the Academic details and update them in case of any errors at the previous stage.</a:t>
            </a:r>
          </a:p>
          <a:p>
            <a:pPr marL="285750" indent="-285750" algn="l">
              <a:buFont typeface="Wingdings" panose="05000000000000000000" pitchFamily="2" charset="2"/>
              <a:buChar char="Ø"/>
            </a:pPr>
            <a:endParaRPr lang="en-US" sz="1800" i="1" dirty="0">
              <a:latin typeface="Bookman Old Style" panose="02050604050505020204" pitchFamily="18" charset="0"/>
            </a:endParaRPr>
          </a:p>
          <a:p>
            <a:pPr marL="285750" indent="-285750" algn="l">
              <a:buFont typeface="Wingdings" panose="05000000000000000000" pitchFamily="2" charset="2"/>
              <a:buChar char="Ø"/>
            </a:pPr>
            <a:r>
              <a:rPr lang="en-US" sz="1800" i="1" dirty="0">
                <a:latin typeface="Bookman Old Style" panose="02050604050505020204" pitchFamily="18" charset="0"/>
              </a:rPr>
              <a:t> The data required at the time of searching academic details is only the H.S. REGNO.</a:t>
            </a:r>
          </a:p>
          <a:p>
            <a:pPr algn="l"/>
            <a:endParaRPr lang="en-US" sz="1800" i="1" dirty="0">
              <a:latin typeface="Bookman Old Style" panose="02050604050505020204" pitchFamily="18" charset="0"/>
            </a:endParaRPr>
          </a:p>
          <a:p>
            <a:pPr marL="285750" indent="-285750" algn="l">
              <a:buFont typeface="Wingdings" panose="05000000000000000000" pitchFamily="2" charset="2"/>
              <a:buChar char="Ø"/>
            </a:pPr>
            <a:r>
              <a:rPr lang="en-US" sz="1800" i="1" dirty="0">
                <a:latin typeface="Bookman Old Style" panose="02050604050505020204" pitchFamily="18" charset="0"/>
              </a:rPr>
              <a:t> After clicking Search button, all academic data would be shown in screen, after changing the values the user required to click Modify Data to update data in Database.</a:t>
            </a:r>
            <a:endParaRPr lang="en-IN" sz="1800" dirty="0"/>
          </a:p>
          <a:p>
            <a:endParaRPr lang="en-IN" dirty="0"/>
          </a:p>
        </p:txBody>
      </p:sp>
    </p:spTree>
    <p:extLst>
      <p:ext uri="{BB962C8B-B14F-4D97-AF65-F5344CB8AC3E}">
        <p14:creationId xmlns:p14="http://schemas.microsoft.com/office/powerpoint/2010/main" val="514213661"/>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7D33-6183-4596-A3F1-97997F5AD579}"/>
              </a:ext>
            </a:extLst>
          </p:cNvPr>
          <p:cNvSpPr>
            <a:spLocks noGrp="1"/>
          </p:cNvSpPr>
          <p:nvPr>
            <p:ph type="title"/>
          </p:nvPr>
        </p:nvSpPr>
        <p:spPr>
          <a:xfrm>
            <a:off x="1957873" y="457199"/>
            <a:ext cx="8276253" cy="662475"/>
          </a:xfrm>
          <a:ln>
            <a:noFill/>
          </a:ln>
          <a:effectLst>
            <a:outerShdw blurRad="50800" dist="38100" dir="2700000" algn="tl"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Autofit/>
          </a:bodyPr>
          <a:lstStyle/>
          <a:p>
            <a:r>
              <a:rPr lang="en-US" sz="3600" dirty="0">
                <a:solidFill>
                  <a:srgbClr val="002060"/>
                </a:solidFill>
                <a:latin typeface="Copperplate Gothic Bold" panose="020E0705020206020404" pitchFamily="34" charset="0"/>
              </a:rPr>
              <a:t>Print Registration Certificate</a:t>
            </a:r>
            <a:endParaRPr lang="en-IN" sz="3600" dirty="0">
              <a:solidFill>
                <a:srgbClr val="002060"/>
              </a:solidFill>
              <a:latin typeface="Copperplate Gothic Bold" panose="020E0705020206020404" pitchFamily="34" charset="0"/>
            </a:endParaRPr>
          </a:p>
        </p:txBody>
      </p:sp>
      <p:pic>
        <p:nvPicPr>
          <p:cNvPr id="6" name="Content Placeholder 5">
            <a:extLst>
              <a:ext uri="{FF2B5EF4-FFF2-40B4-BE49-F238E27FC236}">
                <a16:creationId xmlns:a16="http://schemas.microsoft.com/office/drawing/2014/main" id="{032D8532-C07E-4759-A848-F5457980D1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62704" y="2435289"/>
            <a:ext cx="3775205" cy="2295331"/>
          </a:xfrm>
        </p:spPr>
      </p:pic>
      <p:sp>
        <p:nvSpPr>
          <p:cNvPr id="4" name="Text Placeholder 3">
            <a:extLst>
              <a:ext uri="{FF2B5EF4-FFF2-40B4-BE49-F238E27FC236}">
                <a16:creationId xmlns:a16="http://schemas.microsoft.com/office/drawing/2014/main" id="{775054D2-F4B4-4651-9CEB-9B38A3CE8DD5}"/>
              </a:ext>
            </a:extLst>
          </p:cNvPr>
          <p:cNvSpPr>
            <a:spLocks noGrp="1"/>
          </p:cNvSpPr>
          <p:nvPr>
            <p:ph type="body" sz="half" idx="2"/>
          </p:nvPr>
        </p:nvSpPr>
        <p:spPr>
          <a:xfrm>
            <a:off x="1484312" y="1586204"/>
            <a:ext cx="6176121" cy="5010538"/>
          </a:xfrm>
        </p:spPr>
        <p:txBody>
          <a:bodyPr/>
          <a:lstStyle/>
          <a:p>
            <a:pPr marL="285750" indent="-285750" algn="l">
              <a:buFont typeface="Wingdings" panose="05000000000000000000" pitchFamily="2" charset="2"/>
              <a:buChar char="Ø"/>
            </a:pPr>
            <a:r>
              <a:rPr lang="en-US" dirty="0"/>
              <a:t> </a:t>
            </a:r>
            <a:r>
              <a:rPr lang="en-US" sz="2000" i="1" dirty="0">
                <a:latin typeface="Bookman Old Style" panose="02050604050505020204" pitchFamily="18" charset="0"/>
              </a:rPr>
              <a:t>This webpage has been developed with HTML, CSS, JavaScript</a:t>
            </a:r>
          </a:p>
          <a:p>
            <a:pPr marL="285750" indent="-285750" algn="l">
              <a:buFont typeface="Wingdings" panose="05000000000000000000" pitchFamily="2" charset="2"/>
              <a:buChar char="Ø"/>
            </a:pPr>
            <a:endParaRPr lang="en-US" sz="2000" i="1" dirty="0">
              <a:latin typeface="Bookman Old Style" panose="02050604050505020204" pitchFamily="18" charset="0"/>
            </a:endParaRPr>
          </a:p>
          <a:p>
            <a:pPr marL="285750" indent="-285750" algn="l">
              <a:buFont typeface="Wingdings" panose="05000000000000000000" pitchFamily="2" charset="2"/>
              <a:buChar char="Ø"/>
            </a:pPr>
            <a:r>
              <a:rPr lang="en-US" sz="2000" i="1" dirty="0">
                <a:latin typeface="Bookman Old Style" panose="02050604050505020204" pitchFamily="18" charset="0"/>
              </a:rPr>
              <a:t> After all data input, finally the user is asked to print his Registration Certificate</a:t>
            </a:r>
          </a:p>
          <a:p>
            <a:pPr marL="285750" indent="-285750" algn="l">
              <a:buFont typeface="Wingdings" panose="05000000000000000000" pitchFamily="2" charset="2"/>
              <a:buChar char="Ø"/>
            </a:pPr>
            <a:endParaRPr lang="en-US" sz="2000" i="1" dirty="0">
              <a:latin typeface="Bookman Old Style" panose="02050604050505020204" pitchFamily="18" charset="0"/>
            </a:endParaRPr>
          </a:p>
          <a:p>
            <a:pPr marL="285750" indent="-285750" algn="l">
              <a:buFont typeface="Wingdings" panose="05000000000000000000" pitchFamily="2" charset="2"/>
              <a:buChar char="Ø"/>
            </a:pPr>
            <a:r>
              <a:rPr lang="en-US" sz="2000" i="1" dirty="0">
                <a:latin typeface="Bookman Old Style" panose="02050604050505020204" pitchFamily="18" charset="0"/>
              </a:rPr>
              <a:t> The data required to print user’s certificate is his NAME.</a:t>
            </a:r>
          </a:p>
          <a:p>
            <a:pPr marL="285750" indent="-285750" algn="l">
              <a:buFont typeface="Wingdings" panose="05000000000000000000" pitchFamily="2" charset="2"/>
              <a:buChar char="Ø"/>
            </a:pPr>
            <a:endParaRPr lang="en-US" sz="2000" i="1" dirty="0">
              <a:latin typeface="Bookman Old Style" panose="02050604050505020204" pitchFamily="18" charset="0"/>
            </a:endParaRPr>
          </a:p>
          <a:p>
            <a:pPr marL="285750" indent="-285750" algn="l">
              <a:buFont typeface="Wingdings" panose="05000000000000000000" pitchFamily="2" charset="2"/>
              <a:buChar char="Ø"/>
            </a:pPr>
            <a:r>
              <a:rPr lang="en-US" sz="2000" i="1" dirty="0">
                <a:latin typeface="Bookman Old Style" panose="02050604050505020204" pitchFamily="18" charset="0"/>
              </a:rPr>
              <a:t>User can return to search and modify pages in case of any wrong inputs.</a:t>
            </a:r>
            <a:endParaRPr lang="en-IN" sz="2000" i="1" dirty="0">
              <a:latin typeface="Bookman Old Style" panose="02050604050505020204" pitchFamily="18" charset="0"/>
            </a:endParaRPr>
          </a:p>
        </p:txBody>
      </p:sp>
    </p:spTree>
    <p:extLst>
      <p:ext uri="{BB962C8B-B14F-4D97-AF65-F5344CB8AC3E}">
        <p14:creationId xmlns:p14="http://schemas.microsoft.com/office/powerpoint/2010/main" val="2331838812"/>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B4BE2-9B79-415D-BFA3-435EB6BAA1EB}"/>
              </a:ext>
            </a:extLst>
          </p:cNvPr>
          <p:cNvSpPr>
            <a:spLocks noGrp="1"/>
          </p:cNvSpPr>
          <p:nvPr>
            <p:ph type="title"/>
          </p:nvPr>
        </p:nvSpPr>
        <p:spPr>
          <a:xfrm>
            <a:off x="1484310" y="541177"/>
            <a:ext cx="10018713" cy="1735493"/>
          </a:xfrm>
          <a:ln>
            <a:noFill/>
          </a:ln>
          <a:effectLst>
            <a:outerShdw blurRad="50800" dist="38100" dir="2700000" algn="tl"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0000"/>
          </a:bodyPr>
          <a:lstStyle/>
          <a:p>
            <a:r>
              <a:rPr lang="en-US" dirty="0">
                <a:solidFill>
                  <a:srgbClr val="002060"/>
                </a:solidFill>
                <a:latin typeface="Copperplate Gothic Bold" panose="020E0705020206020404" pitchFamily="34" charset="0"/>
              </a:rPr>
              <a:t>Registration Certificate</a:t>
            </a:r>
            <a:br>
              <a:rPr lang="en-US" dirty="0">
                <a:solidFill>
                  <a:srgbClr val="002060"/>
                </a:solidFill>
                <a:latin typeface="Copperplate Gothic Bold" panose="020E0705020206020404" pitchFamily="34" charset="0"/>
              </a:rPr>
            </a:br>
            <a:br>
              <a:rPr lang="en-US" dirty="0">
                <a:solidFill>
                  <a:srgbClr val="002060"/>
                </a:solidFill>
                <a:latin typeface="Copperplate Gothic Bold" panose="020E0705020206020404" pitchFamily="34" charset="0"/>
              </a:rPr>
            </a:br>
            <a:r>
              <a:rPr lang="en-US" dirty="0">
                <a:effectLst>
                  <a:outerShdw blurRad="38100" dist="38100" dir="2700000" algn="tl">
                    <a:srgbClr val="000000">
                      <a:alpha val="43137"/>
                    </a:srgbClr>
                  </a:outerShdw>
                </a:effectLst>
                <a:latin typeface="Bookman Old Style" panose="02050604050505020204" pitchFamily="18" charset="0"/>
              </a:rPr>
              <a:t>T</a:t>
            </a:r>
            <a:r>
              <a:rPr lang="en-US" sz="2400" dirty="0">
                <a:effectLst>
                  <a:outerShdw blurRad="38100" dist="38100" dir="2700000" algn="tl">
                    <a:srgbClr val="000000">
                      <a:alpha val="43137"/>
                    </a:srgbClr>
                  </a:outerShdw>
                </a:effectLst>
                <a:latin typeface="Bookman Old Style" panose="02050604050505020204" pitchFamily="18" charset="0"/>
              </a:rPr>
              <a:t>he</a:t>
            </a:r>
            <a:r>
              <a:rPr lang="en-US" dirty="0">
                <a:effectLst>
                  <a:outerShdw blurRad="38100" dist="38100" dir="2700000" algn="tl">
                    <a:srgbClr val="000000">
                      <a:alpha val="43137"/>
                    </a:srgbClr>
                  </a:outerShdw>
                </a:effectLst>
                <a:latin typeface="Bookman Old Style" panose="02050604050505020204" pitchFamily="18" charset="0"/>
              </a:rPr>
              <a:t> F</a:t>
            </a:r>
            <a:r>
              <a:rPr lang="en-US" sz="2400" dirty="0">
                <a:effectLst>
                  <a:outerShdw blurRad="38100" dist="38100" dir="2700000" algn="tl">
                    <a:srgbClr val="000000">
                      <a:alpha val="43137"/>
                    </a:srgbClr>
                  </a:outerShdw>
                </a:effectLst>
                <a:latin typeface="Bookman Old Style" panose="02050604050505020204" pitchFamily="18" charset="0"/>
              </a:rPr>
              <a:t>inal</a:t>
            </a:r>
            <a:r>
              <a:rPr lang="en-US" dirty="0">
                <a:effectLst>
                  <a:outerShdw blurRad="38100" dist="38100" dir="2700000" algn="tl">
                    <a:srgbClr val="000000">
                      <a:alpha val="43137"/>
                    </a:srgbClr>
                  </a:outerShdw>
                </a:effectLst>
                <a:latin typeface="Bookman Old Style" panose="02050604050505020204" pitchFamily="18" charset="0"/>
              </a:rPr>
              <a:t> O</a:t>
            </a:r>
            <a:r>
              <a:rPr lang="en-US" sz="2400" dirty="0">
                <a:effectLst>
                  <a:outerShdw blurRad="38100" dist="38100" dir="2700000" algn="tl">
                    <a:srgbClr val="000000">
                      <a:alpha val="43137"/>
                    </a:srgbClr>
                  </a:outerShdw>
                </a:effectLst>
                <a:latin typeface="Bookman Old Style" panose="02050604050505020204" pitchFamily="18" charset="0"/>
              </a:rPr>
              <a:t>utput</a:t>
            </a:r>
            <a:r>
              <a:rPr lang="en-US" dirty="0">
                <a:effectLst>
                  <a:outerShdw blurRad="38100" dist="38100" dir="2700000" algn="tl">
                    <a:srgbClr val="000000">
                      <a:alpha val="43137"/>
                    </a:srgbClr>
                  </a:outerShdw>
                </a:effectLst>
                <a:latin typeface="Bookman Old Style" panose="02050604050505020204" pitchFamily="18" charset="0"/>
              </a:rPr>
              <a:t> </a:t>
            </a:r>
            <a:endParaRPr lang="en-IN" dirty="0">
              <a:effectLst>
                <a:outerShdw blurRad="38100" dist="38100" dir="2700000" algn="tl">
                  <a:srgbClr val="000000">
                    <a:alpha val="43137"/>
                  </a:srgbClr>
                </a:outerShdw>
              </a:effectLst>
              <a:latin typeface="Bookman Old Style" panose="02050604050505020204" pitchFamily="18" charset="0"/>
            </a:endParaRPr>
          </a:p>
        </p:txBody>
      </p:sp>
      <p:pic>
        <p:nvPicPr>
          <p:cNvPr id="5" name="Content Placeholder 4">
            <a:extLst>
              <a:ext uri="{FF2B5EF4-FFF2-40B4-BE49-F238E27FC236}">
                <a16:creationId xmlns:a16="http://schemas.microsoft.com/office/drawing/2014/main" id="{A86D1C36-37AE-4FA5-8BEB-196FB5B8F9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1765" y="2974909"/>
            <a:ext cx="5243804" cy="3341913"/>
          </a:xfrm>
        </p:spPr>
      </p:pic>
    </p:spTree>
    <p:extLst>
      <p:ext uri="{BB962C8B-B14F-4D97-AF65-F5344CB8AC3E}">
        <p14:creationId xmlns:p14="http://schemas.microsoft.com/office/powerpoint/2010/main" val="2083256972"/>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3ADC-AA95-4E90-B5C9-1A5BE8AA3E14}"/>
              </a:ext>
            </a:extLst>
          </p:cNvPr>
          <p:cNvSpPr>
            <a:spLocks noGrp="1"/>
          </p:cNvSpPr>
          <p:nvPr>
            <p:ph type="title"/>
          </p:nvPr>
        </p:nvSpPr>
        <p:spPr>
          <a:xfrm>
            <a:off x="1642369" y="685800"/>
            <a:ext cx="9860654" cy="1249532"/>
          </a:xfrm>
          <a:ln>
            <a:noFill/>
          </a:ln>
          <a:effectLst>
            <a:outerShdw blurRad="50800" dist="38100" dir="2700000" algn="tl"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a:solidFill>
                  <a:srgbClr val="002060"/>
                </a:solidFill>
                <a:latin typeface="Copperplate Gothic Bold" panose="020E0705020206020404" pitchFamily="34" charset="0"/>
              </a:rPr>
              <a:t>STUDENT REGISTRATION WEBSITE LINK </a:t>
            </a:r>
            <a:endParaRPr lang="en-IN" dirty="0">
              <a:solidFill>
                <a:srgbClr val="002060"/>
              </a:solidFill>
              <a:latin typeface="Copperplate Gothic Bold" panose="020E0705020206020404" pitchFamily="34" charset="0"/>
            </a:endParaRPr>
          </a:p>
        </p:txBody>
      </p:sp>
      <p:sp>
        <p:nvSpPr>
          <p:cNvPr id="3" name="Text Placeholder 2">
            <a:extLst>
              <a:ext uri="{FF2B5EF4-FFF2-40B4-BE49-F238E27FC236}">
                <a16:creationId xmlns:a16="http://schemas.microsoft.com/office/drawing/2014/main" id="{88BBEF0D-544B-4417-AE12-65E78C0D7BA6}"/>
              </a:ext>
            </a:extLst>
          </p:cNvPr>
          <p:cNvSpPr>
            <a:spLocks noGrp="1"/>
          </p:cNvSpPr>
          <p:nvPr>
            <p:ph type="body" idx="1"/>
          </p:nvPr>
        </p:nvSpPr>
        <p:spPr>
          <a:xfrm>
            <a:off x="1642369" y="3713086"/>
            <a:ext cx="9860654" cy="1447800"/>
          </a:xfrm>
          <a:ln>
            <a:noFill/>
          </a:ln>
          <a:effectLst/>
          <a:scene3d>
            <a:camera prst="orthographicFront">
              <a:rot lat="0" lon="0" rev="0"/>
            </a:camera>
            <a:lightRig rig="chilly" dir="t">
              <a:rot lat="0" lon="0" rev="18480000"/>
            </a:lightRig>
          </a:scene3d>
          <a:sp3d prstMaterial="clear">
            <a:bevelT h="63500"/>
          </a:sp3d>
        </p:spPr>
        <p:txBody>
          <a:bodyPr>
            <a:normAutofit/>
          </a:bodyPr>
          <a:lstStyle/>
          <a:p>
            <a:r>
              <a:rPr lang="en-US" sz="2400" dirty="0">
                <a:latin typeface="Bookman Old Style" panose="02050604050505020204" pitchFamily="18" charset="0"/>
              </a:rPr>
              <a:t>http://studentreg690.000webhostapp.com/personaldetails.php</a:t>
            </a:r>
            <a:endParaRPr lang="en-IN" sz="2400" dirty="0">
              <a:latin typeface="Bookman Old Style" panose="02050604050505020204" pitchFamily="18" charset="0"/>
            </a:endParaRPr>
          </a:p>
        </p:txBody>
      </p:sp>
    </p:spTree>
    <p:extLst>
      <p:ext uri="{BB962C8B-B14F-4D97-AF65-F5344CB8AC3E}">
        <p14:creationId xmlns:p14="http://schemas.microsoft.com/office/powerpoint/2010/main" val="2453438073"/>
      </p:ext>
    </p:extLst>
  </p:cSld>
  <p:clrMapOvr>
    <a:masterClrMapping/>
  </p:clrMapOvr>
  <mc:AlternateContent xmlns:mc="http://schemas.openxmlformats.org/markup-compatibility/2006" xmlns:p14="http://schemas.microsoft.com/office/powerpoint/2010/main">
    <mc:Choice Requires="p14">
      <p:transition spd="slow" p14:dur="1500" advTm="50">
        <p14:window dir="vert"/>
      </p:transition>
    </mc:Choice>
    <mc:Fallback xmlns="">
      <p:transition spd="slow" advTm="5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185</TotalTime>
  <Words>550</Words>
  <Application>Microsoft Office PowerPoint</Application>
  <PresentationFormat>Widescreen</PresentationFormat>
  <Paragraphs>57</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Agency FB</vt:lpstr>
      <vt:lpstr>Arial</vt:lpstr>
      <vt:lpstr>Bookman Old Style</vt:lpstr>
      <vt:lpstr>Copperplate Gothic Bold</vt:lpstr>
      <vt:lpstr>Corbel</vt:lpstr>
      <vt:lpstr>Wingdings</vt:lpstr>
      <vt:lpstr>Parallax</vt:lpstr>
      <vt:lpstr>STUDENT REGISTRATION WEBSITE Department of Computer Science and Technology </vt:lpstr>
      <vt:lpstr>INTRODUCTION</vt:lpstr>
      <vt:lpstr>Personal Details</vt:lpstr>
      <vt:lpstr>Academic Details</vt:lpstr>
      <vt:lpstr>Search and Modify Personal Details</vt:lpstr>
      <vt:lpstr>Search and Modify Academic Details</vt:lpstr>
      <vt:lpstr>Print Registration Certificate</vt:lpstr>
      <vt:lpstr>Registration Certificate  The Final Output </vt:lpstr>
      <vt:lpstr>STUDENT REGISTRATION WEBSITE LINK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REGISTRATION WEBSITE Department of Computer Science and Technology</dc:title>
  <dc:creator>kaniska das</dc:creator>
  <cp:lastModifiedBy>kaniska das</cp:lastModifiedBy>
  <cp:revision>20</cp:revision>
  <dcterms:created xsi:type="dcterms:W3CDTF">2022-06-17T15:11:11Z</dcterms:created>
  <dcterms:modified xsi:type="dcterms:W3CDTF">2022-06-22T01:00:48Z</dcterms:modified>
</cp:coreProperties>
</file>